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>
  <p:sldMasterIdLst>
    <p:sldMasterId id="2147483659" r:id="rId1"/>
  </p:sldMasterIdLst>
  <p:sldIdLst>
    <p:sldId id="256" r:id="rId3"/>
    <p:sldId id="257" r:id="rId4"/>
  </p:sldIdLst>
  <p:sldSz cx="9144000" cy="6858000"/>
  <p:notesSz cx="6857895" cy="9143860"/>
  <p:kinsoku lang="zh-CN" invalStChars="!%),.:;?]}¨·ˇˉ་―‖’”…‰∶、。〃々〉》」』】〕〗！＂＇％），．：；？］｀｜｝～￠" invalEndChars="([{·‘“〈《「『【〔〖（．［｛￡￥"/>
  <p:defaultTextStyle>
    <a:defPPr>
      <a:defRPr lang="zh-CN"/>
    </a:defPPr>
    <a:lvl1pPr marL="0" algn="l" defTabSz="914400" fontAlgn="base" hangingPunct="0">
      <a:defRPr sz="2400">
        <a:solidFill>
          <a:schemeClr val="tx1"/>
        </a:solidFill>
        <a:latin typeface="Times New Roman" pitchFamily="0" charset="0"/>
        <a:ea typeface="宋体" pitchFamily="0" charset="-122"/>
        <a:cs typeface="Times New Roman" pitchFamily="0" charset="0"/>
      </a:defRPr>
    </a:lvl1pPr>
    <a:lvl2pPr marL="228600" algn="l" defTabSz="914400" fontAlgn="base" hangingPunct="0">
      <a:defRPr sz="2400">
        <a:solidFill>
          <a:schemeClr val="tx1"/>
        </a:solidFill>
        <a:latin typeface="Times New Roman" pitchFamily="0" charset="0"/>
        <a:ea typeface="宋体" pitchFamily="0" charset="-122"/>
        <a:cs typeface="Times New Roman" pitchFamily="0" charset="0"/>
      </a:defRPr>
    </a:lvl2pPr>
    <a:lvl3pPr marL="457200" algn="l" defTabSz="914400" fontAlgn="base" hangingPunct="0">
      <a:defRPr sz="2400">
        <a:solidFill>
          <a:schemeClr val="tx1"/>
        </a:solidFill>
        <a:latin typeface="Times New Roman" pitchFamily="0" charset="0"/>
        <a:ea typeface="宋体" pitchFamily="0" charset="-122"/>
        <a:cs typeface="Times New Roman" pitchFamily="0" charset="0"/>
      </a:defRPr>
    </a:lvl3pPr>
    <a:lvl4pPr marL="685800" algn="l" defTabSz="914400" fontAlgn="base" hangingPunct="0">
      <a:defRPr sz="2400">
        <a:solidFill>
          <a:schemeClr val="tx1"/>
        </a:solidFill>
        <a:latin typeface="Times New Roman" pitchFamily="0" charset="0"/>
        <a:ea typeface="宋体" pitchFamily="0" charset="-122"/>
        <a:cs typeface="Times New Roman" pitchFamily="0" charset="0"/>
      </a:defRPr>
    </a:lvl4pPr>
    <a:lvl5pPr marL="914400" algn="l" defTabSz="914400" fontAlgn="base" hangingPunct="0">
      <a:defRPr sz="2400">
        <a:solidFill>
          <a:schemeClr val="tx1"/>
        </a:solidFill>
        <a:latin typeface="Times New Roman" pitchFamily="0" charset="0"/>
        <a:ea typeface="宋体" pitchFamily="0" charset="-122"/>
        <a:cs typeface="Times New Roman" pitchFamily="0" charset="0"/>
      </a:defRPr>
    </a:lvl5pPr>
    <a:lvl6pPr marL="1143000" algn="l" defTabSz="914400" fontAlgn="base" hangingPunct="0">
      <a:defRPr sz="2400">
        <a:solidFill>
          <a:schemeClr val="tx1"/>
        </a:solidFill>
        <a:latin typeface="Times New Roman" pitchFamily="0" charset="0"/>
        <a:ea typeface="宋体" pitchFamily="0" charset="-122"/>
        <a:cs typeface="Times New Roman" pitchFamily="0" charset="0"/>
      </a:defRPr>
    </a:lvl6pPr>
    <a:lvl7pPr marL="1371600" algn="l" defTabSz="914400" fontAlgn="base" hangingPunct="0">
      <a:defRPr sz="2400">
        <a:solidFill>
          <a:schemeClr val="tx1"/>
        </a:solidFill>
        <a:latin typeface="Times New Roman" pitchFamily="0" charset="0"/>
        <a:ea typeface="宋体" pitchFamily="0" charset="-122"/>
        <a:cs typeface="Times New Roman" pitchFamily="0" charset="0"/>
      </a:defRPr>
    </a:lvl7pPr>
    <a:lvl8pPr marL="1600200" algn="l" defTabSz="914400" fontAlgn="base" hangingPunct="0">
      <a:defRPr sz="2400">
        <a:solidFill>
          <a:schemeClr val="tx1"/>
        </a:solidFill>
        <a:latin typeface="Times New Roman" pitchFamily="0" charset="0"/>
        <a:ea typeface="宋体" pitchFamily="0" charset="-122"/>
        <a:cs typeface="Times New Roman" pitchFamily="0" charset="0"/>
      </a:defRPr>
    </a:lvl8pPr>
    <a:lvl9pPr marL="1600200" algn="l" defTabSz="914400" fontAlgn="base" hangingPunct="0">
      <a:defRPr sz="2400">
        <a:solidFill>
          <a:schemeClr val="tx1"/>
        </a:solidFill>
        <a:latin typeface="Times New Roman" pitchFamily="0" charset="0"/>
        <a:ea typeface="宋体" pitchFamily="0" charset="-122"/>
        <a:cs typeface="Times New Roman" pitchFamily="0" charset="0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 showNarration="1">
    <p:penClr>
      <a:srgbClr val="00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6666" autoAdjust="0"/>
    <p:restoredTop sz="100000" autoAdjust="0"/>
  </p:normalViewPr>
  <p:slideViewPr>
    <p:cSldViewPr snapToGrid="0" snapToObjects="1">
      <p:cViewPr varScale="1">
        <p:scale>
          <a:sx n="89" d="100"/>
          <a:sy n="89" d="100"/>
        </p:scale>
        <p:origin x="0" y="0"/>
      </p:cViewPr>
      <p:guideLst/>
    </p:cSldViewPr>
  </p:slideViewPr>
  <p:outlineViewPr>
    <p:cViewPr>
      <p:scale>
        <a:sx n="33" d="100"/>
        <a:sy n="33" d="100"/>
      </p:scale>
      <p:origin x="0" y="0"/>
    </p:cViewPr>
    <p:sldLst/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7" d="100"/>
          <a:sy n="57" d="100"/>
        </p:scale>
        <p:origin x="0" y="0"/>
      </p:cViewPr>
      <p:guideLst/>
    </p:cSldViewPr>
  </p:notesViewPr>
  <p:gridSpacing cx="72009" cy="72009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a="http://schemas.openxmlformats.org/drawingml/2006/main" xmlns:r="http://schemas.openxmlformats.org/officeDocument/2006/relationships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66622"/>
      </p:ext>
    </p:extLst>
  </p:cSld>
  <p:clrMapOvr>
    <a:masterClrMapping/>
  </p:clrMapOvr>
</p:sldLayout>
</file>

<file path=ppt/slideLayouts/slideLayout10.xml><?xml version="1.0" encoding="utf-8"?>
<p:sldLayout xmlns:p="http://schemas.openxmlformats.org/presentationml/2006/main" xmlns:a="http://schemas.openxmlformats.org/drawingml/2006/main" xmlns:r="http://schemas.openxmlformats.org/officeDocument/2006/relationships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2675692"/>
      </p:ext>
    </p:extLst>
  </p:cSld>
  <p:clrMapOvr>
    <a:masterClrMapping/>
  </p:clrMapOvr>
</p:sldLayout>
</file>

<file path=ppt/slideLayouts/slideLayout11.xml><?xml version="1.0" encoding="utf-8"?>
<p:sldLayout xmlns:p="http://schemas.openxmlformats.org/presentationml/2006/main" xmlns:a="http://schemas.openxmlformats.org/drawingml/2006/main" xmlns:r="http://schemas.openxmlformats.org/officeDocument/2006/relationships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153998"/>
      </p:ext>
    </p:extLst>
  </p:cSld>
  <p:clrMapOvr>
    <a:masterClrMapping/>
  </p:clrMapOvr>
</p:sldLayout>
</file>

<file path=ppt/slideLayouts/slideLayout2.xml><?xml version="1.0" encoding="utf-8"?>
<p:sldLayout xmlns:p="http://schemas.openxmlformats.org/presentationml/2006/main" xmlns:a="http://schemas.openxmlformats.org/drawingml/2006/main" xmlns:r="http://schemas.openxmlformats.org/officeDocument/2006/relationships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2065335"/>
      </p:ext>
    </p:extLst>
  </p:cSld>
  <p:clrMapOvr>
    <a:masterClrMapping/>
  </p:clrMapOvr>
</p:sldLayout>
</file>

<file path=ppt/slideLayouts/slideLayout3.xml><?xml version="1.0" encoding="utf-8"?>
<p:sldLayout xmlns:p="http://schemas.openxmlformats.org/presentationml/2006/main" xmlns:a="http://schemas.openxmlformats.org/drawingml/2006/main" xmlns:r="http://schemas.openxmlformats.org/officeDocument/2006/relationships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6105787"/>
      </p:ext>
    </p:extLst>
  </p:cSld>
  <p:clrMapOvr>
    <a:masterClrMapping/>
  </p:clrMapOvr>
</p:sldLayout>
</file>

<file path=ppt/slideLayouts/slideLayout4.xml><?xml version="1.0" encoding="utf-8"?>
<p:sldLayout xmlns:p="http://schemas.openxmlformats.org/presentationml/2006/main" xmlns:a="http://schemas.openxmlformats.org/drawingml/2006/main" xmlns:r="http://schemas.openxmlformats.org/officeDocument/2006/relationships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8503463"/>
      </p:ext>
    </p:extLst>
  </p:cSld>
  <p:clrMapOvr>
    <a:masterClrMapping/>
  </p:clrMapOvr>
</p:sldLayout>
</file>

<file path=ppt/slideLayouts/slideLayout5.xml><?xml version="1.0" encoding="utf-8"?>
<p:sldLayout xmlns:p="http://schemas.openxmlformats.org/presentationml/2006/main" xmlns:a="http://schemas.openxmlformats.org/drawingml/2006/main" xmlns:r="http://schemas.openxmlformats.org/officeDocument/2006/relationships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文本框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3539295"/>
      </p:ext>
    </p:extLst>
  </p:cSld>
  <p:clrMapOvr>
    <a:masterClrMapping/>
  </p:clrMapOvr>
</p:sldLayout>
</file>

<file path=ppt/slideLayouts/slideLayout6.xml><?xml version="1.0" encoding="utf-8"?>
<p:sldLayout xmlns:p="http://schemas.openxmlformats.org/presentationml/2006/main" xmlns:a="http://schemas.openxmlformats.org/drawingml/2006/main" xmlns:r="http://schemas.openxmlformats.org/officeDocument/2006/relationships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2507433"/>
      </p:ext>
    </p:extLst>
  </p:cSld>
  <p:clrMapOvr>
    <a:masterClrMapping/>
  </p:clrMapOvr>
</p:sldLayout>
</file>

<file path=ppt/slideLayouts/slideLayout7.xml><?xml version="1.0" encoding="utf-8"?>
<p:sldLayout xmlns:p="http://schemas.openxmlformats.org/presentationml/2006/main" xmlns:a="http://schemas.openxmlformats.org/drawingml/2006/main" xmlns:r="http://schemas.openxmlformats.org/officeDocument/2006/relationships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5837866"/>
      </p:ext>
    </p:extLst>
  </p:cSld>
  <p:clrMapOvr>
    <a:masterClrMapping/>
  </p:clrMapOvr>
</p:sldLayout>
</file>

<file path=ppt/slideLayouts/slideLayout8.xml><?xml version="1.0" encoding="utf-8"?>
<p:sldLayout xmlns:p="http://schemas.openxmlformats.org/presentationml/2006/main" xmlns:a="http://schemas.openxmlformats.org/drawingml/2006/main" xmlns:r="http://schemas.openxmlformats.org/officeDocument/2006/relationships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8752097"/>
      </p:ext>
    </p:extLst>
  </p:cSld>
  <p:clrMapOvr>
    <a:masterClrMapping/>
  </p:clrMapOvr>
</p:sldLayout>
</file>

<file path=ppt/slideLayouts/slideLayout9.xml><?xml version="1.0" encoding="utf-8"?>
<p:sldLayout xmlns:p="http://schemas.openxmlformats.org/presentationml/2006/main" xmlns:a="http://schemas.openxmlformats.org/drawingml/2006/main" xmlns:r="http://schemas.openxmlformats.org/officeDocument/2006/relationships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542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 rot="0">
            <a:off x="457193" y="273595"/>
            <a:ext cx="8233074" cy="1144782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/>
          </p:nvPr>
        </p:nvSpPr>
        <p:spPr>
          <a:xfrm rot="0">
            <a:off x="457193" y="1601975"/>
            <a:ext cx="8233074" cy="4528731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r>
              <a:rPr lang="zh-CN" altLang="en-US"/>
              <a:t>单击此处编辑母版样式</a:t>
            </a:r>
            <a:endParaRPr lang="en-US" altLang="zh-CN"/>
          </a:p>
          <a:p>
            <a:pPr lvl="1"/>
            <a:r>
              <a:rPr lang="zh-CN" altLang="en-US"/>
              <a:t>第二级</a:t>
            </a:r>
            <a:endParaRPr lang="en-US" altLang="zh-CN"/>
          </a:p>
          <a:p>
            <a:pPr lvl="2"/>
            <a:r>
              <a:rPr lang="zh-CN" altLang="en-US"/>
              <a:t>第三级</a:t>
            </a:r>
            <a:endParaRPr lang="en-US" altLang="zh-CN"/>
          </a:p>
          <a:p>
            <a:pPr lvl="3"/>
            <a:r>
              <a:rPr lang="zh-CN" altLang="en-US"/>
              <a:t>第四级</a:t>
            </a:r>
            <a:endParaRPr lang="en-US" altLang="zh-CN"/>
          </a:p>
          <a:p>
            <a:pPr lvl="4"/>
            <a:r>
              <a:rPr lang="zh-CN" altLang="en-US"/>
              <a:t>第五级</a:t>
            </a:r>
            <a:endParaRPr lang="en-US" altLang="zh-CN"/>
          </a:p>
          <a:p>
            <a:pPr lvl="5"/>
            <a:r>
              <a:rPr lang="zh-CN" altLang="en-US"/>
              <a:t>第六级</a:t>
            </a:r>
            <a:endParaRPr lang="en-US" altLang="zh-CN"/>
          </a:p>
          <a:p>
            <a:pPr lvl="6"/>
            <a:r>
              <a:rPr lang="zh-CN" altLang="en-US"/>
              <a:t>第七级</a:t>
            </a:r>
            <a:endParaRPr lang="en-US" altLang="zh-CN"/>
          </a:p>
          <a:p>
            <a:pPr lvl="7"/>
            <a:r>
              <a:rPr lang="zh-CN" altLang="en-US"/>
              <a:t>第八级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/>
          </p:nvPr>
        </p:nvSpPr>
        <p:spPr>
          <a:xfrm rot="0">
            <a:off x="463766" y="6245905"/>
            <a:ext cx="2165458" cy="475192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 upright="1">
            <a:prstTxWarp prst="textNoShape"/>
          </a:bodyPr>
          <a:lstStyle/>
          <a:p>
            <a:endParaRPr lang="zh-CN" altLang="en-US" sz="1400"/>
          </a:p>
        </p:txBody>
      </p:sp>
      <p:sp>
        <p:nvSpPr>
          <p:cNvPr id="5" name="文本框"/>
          <p:cNvSpPr>
            <a:spLocks noGrp="1"/>
          </p:cNvSpPr>
          <p:nvPr>
            <p:ph type="ftr"/>
          </p:nvPr>
        </p:nvSpPr>
        <p:spPr>
          <a:xfrm rot="0">
            <a:off x="3169676" y="6245905"/>
            <a:ext cx="2939620" cy="475192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 upright="1">
            <a:prstTxWarp prst="textNoShape"/>
          </a:bodyPr>
          <a:lstStyle/>
          <a:p>
            <a:pPr algn="ctr"/>
            <a:endParaRPr lang="zh-CN" altLang="en-US" sz="1400"/>
          </a:p>
        </p:txBody>
      </p:sp>
      <p:sp>
        <p:nvSpPr>
          <p:cNvPr id="6" name="文本框"/>
          <p:cNvSpPr>
            <a:spLocks noGrp="1"/>
          </p:cNvSpPr>
          <p:nvPr>
            <p:ph type="sldNum"/>
          </p:nvPr>
        </p:nvSpPr>
        <p:spPr>
          <a:xfrm rot="0">
            <a:off x="6649747" y="6245905"/>
            <a:ext cx="2051160" cy="475192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 upright="1">
            <a:prstTxWarp prst="textNoShape"/>
          </a:bodyPr>
          <a:lstStyle/>
          <a:p>
            <a:pPr algn="r"/>
            <a:fld id="{CAD2D6BD-DE1B-4B5F-8B41-2702339687B9}" type="slidenum">
              <a:rPr lang="en-US" altLang="zh-CN" sz="1400" b="0" i="0" u="none" strike="noStrike" kern="0" cap="none" spc="0" baseline="0">
                <a:solidFill>
                  <a:schemeClr val="tx1"/>
                </a:solidFill>
                <a:latin typeface="Times New Roman" pitchFamily="0" charset="0"/>
                <a:ea typeface="宋体" pitchFamily="0" charset="-122"/>
                <a:cs typeface="Times New Roman" pitchFamily="0" charset="0"/>
              </a:rPr>
              <a:t>&lt;#&gt;</a:t>
            </a:fld>
            <a:endParaRPr lang="zh-CN" altLang="en-US" sz="1400"/>
          </a:p>
        </p:txBody>
      </p:sp>
    </p:spTree>
    <p:extLst>
      <p:ext uri="{BB962C8B-B14F-4D97-AF65-F5344CB8AC3E}">
        <p14:creationId xmlns:p14="http://schemas.microsoft.com/office/powerpoint/2010/main" val="126821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1" dt="1"/>
  <p:txStyles>
    <p:titleStyle>
      <a:lvl1pPr algn="ctr" defTabSz="914400" fontAlgn="base" hangingPunct="0">
        <a:buNone/>
        <a:defRPr sz="4400">
          <a:solidFill>
            <a:schemeClr val="tx2"/>
          </a:solidFill>
          <a:latin typeface="Times New Roman" pitchFamily="0" charset="0"/>
          <a:ea typeface="宋体" pitchFamily="0" charset="-122"/>
          <a:cs typeface="Times New Roman" pitchFamily="0" charset="0"/>
        </a:defRPr>
      </a:lvl1pPr>
    </p:titleStyle>
    <p:bodyStyle>
      <a:lvl1pPr marL="342900" indent="-342900" defTabSz="914400" fontAlgn="base" hangingPunct="0">
        <a:spcBef>
          <a:spcPct val="20000"/>
        </a:spcBef>
        <a:buFont typeface="宋体" pitchFamily="0" charset="-122"/>
        <a:buChar char="•"/>
        <a:defRPr sz="3200">
          <a:solidFill>
            <a:schemeClr val="tx1"/>
          </a:solidFill>
          <a:latin typeface="Times New Roman" pitchFamily="0" charset="0"/>
          <a:ea typeface="宋体" pitchFamily="0" charset="-122"/>
          <a:cs typeface="Times New Roman" pitchFamily="0" charset="0"/>
        </a:defRPr>
      </a:lvl1pPr>
      <a:lvl2pPr marL="744220" indent="-287020" defTabSz="914400" fontAlgn="base" hangingPunct="0">
        <a:spcBef>
          <a:spcPct val="20000"/>
        </a:spcBef>
        <a:buFont typeface="宋体" pitchFamily="0" charset="-122"/>
        <a:buChar char="–"/>
        <a:defRPr sz="2800">
          <a:solidFill>
            <a:schemeClr val="tx1"/>
          </a:solidFill>
          <a:latin typeface="Times New Roman" pitchFamily="0" charset="0"/>
          <a:ea typeface="宋体" pitchFamily="0" charset="-122"/>
          <a:cs typeface="Times New Roman" pitchFamily="0" charset="0"/>
        </a:defRPr>
      </a:lvl2pPr>
      <a:lvl3pPr marL="1143000" indent="-228600" defTabSz="914400" fontAlgn="base" hangingPunct="0">
        <a:spcBef>
          <a:spcPct val="20000"/>
        </a:spcBef>
        <a:buFont typeface="宋体" pitchFamily="0" charset="-122"/>
        <a:buChar char="•"/>
        <a:defRPr sz="2400">
          <a:solidFill>
            <a:schemeClr val="tx1"/>
          </a:solidFill>
          <a:latin typeface="Times New Roman" pitchFamily="0" charset="0"/>
          <a:ea typeface="宋体" pitchFamily="0" charset="-122"/>
          <a:cs typeface="Times New Roman" pitchFamily="0" charset="0"/>
        </a:defRPr>
      </a:lvl3pPr>
      <a:lvl4pPr marL="1600200" indent="-228600" defTabSz="914400" fontAlgn="base" hangingPunct="0">
        <a:spcBef>
          <a:spcPct val="20000"/>
        </a:spcBef>
        <a:buFont typeface="宋体" pitchFamily="0" charset="-122"/>
        <a:buChar char="–"/>
        <a:defRPr sz="2000">
          <a:solidFill>
            <a:schemeClr val="tx1"/>
          </a:solidFill>
          <a:latin typeface="Times New Roman" pitchFamily="0" charset="0"/>
          <a:ea typeface="宋体" pitchFamily="0" charset="-122"/>
          <a:cs typeface="Times New Roman" pitchFamily="0" charset="0"/>
        </a:defRPr>
      </a:lvl4pPr>
      <a:lvl5pPr marL="2057400" indent="-228600" defTabSz="914400" fontAlgn="base" hangingPunct="0">
        <a:spcBef>
          <a:spcPct val="20000"/>
        </a:spcBef>
        <a:buFont typeface="宋体" pitchFamily="0" charset="-122"/>
        <a:buChar char="•"/>
        <a:defRPr sz="2000">
          <a:solidFill>
            <a:schemeClr val="tx1"/>
          </a:solidFill>
          <a:latin typeface="Times New Roman" pitchFamily="0" charset="0"/>
          <a:ea typeface="宋体" pitchFamily="0" charset="-122"/>
          <a:cs typeface="Times New Roman" pitchFamily="0" charset="0"/>
        </a:defRPr>
      </a:lvl5pPr>
      <a:lvl6pPr marL="2582545" indent="-360045" defTabSz="914400" fontAlgn="base" hangingPunct="0">
        <a:spcBef>
          <a:spcPct val="20000"/>
        </a:spcBef>
        <a:buFont typeface="宋体" pitchFamily="0" charset="-122"/>
        <a:buChar char="–"/>
        <a:defRPr sz="2000">
          <a:solidFill>
            <a:schemeClr val="tx1"/>
          </a:solidFill>
          <a:latin typeface="Times New Roman" pitchFamily="0" charset="0"/>
          <a:ea typeface="宋体" pitchFamily="0" charset="-122"/>
          <a:cs typeface="Times New Roman" pitchFamily="0" charset="0"/>
        </a:defRPr>
      </a:lvl6pPr>
      <a:lvl7pPr marL="3014345" indent="-360045" defTabSz="914400" fontAlgn="base" hangingPunct="0">
        <a:spcBef>
          <a:spcPct val="20000"/>
        </a:spcBef>
        <a:buFont typeface="宋体" pitchFamily="0" charset="-122"/>
        <a:buChar char="•"/>
        <a:defRPr sz="2000">
          <a:solidFill>
            <a:schemeClr val="tx1"/>
          </a:solidFill>
          <a:latin typeface="Times New Roman" pitchFamily="0" charset="0"/>
          <a:ea typeface="宋体" pitchFamily="0" charset="-122"/>
          <a:cs typeface="Times New Roman" pitchFamily="0" charset="0"/>
        </a:defRPr>
      </a:lvl7pPr>
      <a:lvl8pPr marL="3408045" indent="-360045" defTabSz="914400" fontAlgn="base" hangingPunct="0">
        <a:spcBef>
          <a:spcPct val="20000"/>
        </a:spcBef>
        <a:buFont typeface="宋体" pitchFamily="0" charset="-122"/>
        <a:buChar char="–"/>
        <a:defRPr sz="2000">
          <a:solidFill>
            <a:schemeClr val="tx1"/>
          </a:solidFill>
          <a:latin typeface="Times New Roman" pitchFamily="0" charset="0"/>
          <a:ea typeface="宋体" pitchFamily="0" charset="-122"/>
          <a:cs typeface="Times New Roman" pitchFamily="0" charset="0"/>
        </a:defRPr>
      </a:lvl8pPr>
      <a:lvl9pPr marL="3408045" indent="-360045" defTabSz="914400" fontAlgn="base" hangingPunct="0">
        <a:spcBef>
          <a:spcPct val="20000"/>
        </a:spcBef>
        <a:buFont typeface="宋体" pitchFamily="0" charset="-122"/>
        <a:buChar char="–"/>
        <a:defRPr sz="2000">
          <a:solidFill>
            <a:schemeClr val="tx1"/>
          </a:solidFill>
          <a:latin typeface="Times New Roman" pitchFamily="0" charset="0"/>
          <a:ea typeface="宋体" pitchFamily="0" charset="-122"/>
          <a:cs typeface="Times New Roman" pitchFamily="0" charset="0"/>
        </a:defRPr>
      </a:lvl9pPr>
    </p:body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1.jp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2.jpg"/><Relationship Id="rId2" Type="http://schemas.openxmlformats.org/officeDocument/2006/relationships/slideLayout" Target="../slideLayouts/slideLayout2.xml"/></Relationships>
</file>

<file path=ppt/slides/slide1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 rot="0">
            <a:off x="-7619" y="-3184"/>
            <a:ext cx="9161926" cy="6878281"/>
          </a:xfrm>
          <a:prstGeom prst="rect"/>
          <a:noFill/>
          <a:ln w="9525" cmpd="sng" cap="flat">
            <a:noFill/>
            <a:prstDash val="solid"/>
            <a:miter/>
          </a:ln>
        </p:spPr>
      </p:pic>
      <p:sp>
        <p:nvSpPr>
          <p:cNvPr id="10" name="矩形"/>
          <p:cNvSpPr>
            <a:spLocks/>
          </p:cNvSpPr>
          <p:nvPr/>
        </p:nvSpPr>
        <p:spPr>
          <a:xfrm rot="0">
            <a:off x="795604" y="2408728"/>
            <a:ext cx="7657235" cy="577215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marL="0" indent="0" algn="l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b="1" i="0" u="none" strike="noStrike" kern="0" cap="none" spc="0" baseline="0">
                <a:solidFill>
                  <a:schemeClr val="bg1"/>
                </a:solidFill>
                <a:latin typeface="微软雅黑" pitchFamily="0" charset="0"/>
                <a:ea typeface="微软雅黑" pitchFamily="0" charset="0"/>
                <a:cs typeface="Times New Roman" pitchFamily="0" charset="0"/>
              </a:rPr>
              <a:t>北斗星载原子钟时间同步与在轨性能评估</a:t>
            </a:r>
            <a:endParaRPr lang="zh-CN" altLang="en-US" sz="3200" b="1" i="0" u="none" strike="noStrike" kern="0" cap="none" spc="0" baseline="0">
              <a:solidFill>
                <a:schemeClr val="bg1"/>
              </a:solidFill>
              <a:latin typeface="微软雅黑" pitchFamily="0" charset="0"/>
              <a:ea typeface="微软雅黑" pitchFamily="0" charset="0"/>
              <a:cs typeface="Times New Roman" pitchFamily="0" charset="0"/>
            </a:endParaRPr>
          </a:p>
        </p:txBody>
      </p:sp>
      <p:sp>
        <p:nvSpPr>
          <p:cNvPr id="11" name="直线"/>
          <p:cNvSpPr>
            <a:spLocks/>
          </p:cNvSpPr>
          <p:nvPr/>
        </p:nvSpPr>
        <p:spPr>
          <a:xfrm flipV="1" rot="21600000">
            <a:off x="881515" y="3132413"/>
            <a:ext cx="7321063" cy="49802"/>
          </a:xfrm>
          <a:prstGeom prst="line"/>
          <a:noFill/>
          <a:ln w="25400" cmpd="sng" cap="flat">
            <a:solidFill>
              <a:srgbClr val="FFFFFF"/>
            </a:solidFill>
            <a:prstDash val="solid"/>
            <a:miter/>
          </a:ln>
          <a:effectLst>
            <a:outerShdw sx="100000" sy="100000" algn="t" rotWithShape="0" blurRad="40005" dist="20320" dir="5400000">
              <a:srgbClr val="000000">
                <a:alpha val="23529"/>
              </a:srgbClr>
            </a:outerShdw>
          </a:effectLst>
        </p:spPr>
      </p:sp>
      <p:sp>
        <p:nvSpPr>
          <p:cNvPr id="12" name="矩形"/>
          <p:cNvSpPr>
            <a:spLocks/>
          </p:cNvSpPr>
          <p:nvPr/>
        </p:nvSpPr>
        <p:spPr>
          <a:xfrm rot="0">
            <a:off x="1047807" y="3783224"/>
            <a:ext cx="5580444" cy="377190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marL="0" indent="0" algn="l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900" b="1" i="0" u="none" strike="noStrike" kern="0" cap="none" spc="0" baseline="0">
                <a:solidFill>
                  <a:schemeClr val="bg1"/>
                </a:solidFill>
                <a:latin typeface="微软雅黑" pitchFamily="0" charset="0"/>
                <a:ea typeface="微软雅黑" pitchFamily="0" charset="0"/>
                <a:cs typeface="Times New Roman" pitchFamily="0" charset="0"/>
              </a:rPr>
              <a:t>单   位：</a:t>
            </a:r>
            <a:r>
              <a:rPr lang="en-US" altLang="zh-CN" sz="1900" b="1" i="0" u="none" strike="noStrike" kern="0" cap="none" spc="0" baseline="0">
                <a:solidFill>
                  <a:schemeClr val="bg1"/>
                </a:solidFill>
                <a:latin typeface="微软雅黑" pitchFamily="0" charset="0"/>
                <a:ea typeface="微软雅黑" pitchFamily="0" charset="0"/>
                <a:cs typeface="Times New Roman" pitchFamily="0" charset="0"/>
              </a:rPr>
              <a:t>XXXXXXXX</a:t>
            </a:r>
            <a:endParaRPr lang="zh-CN" altLang="en-US" sz="1900" b="1" i="0" u="none" strike="noStrike" kern="0" cap="none" spc="0" baseline="0">
              <a:solidFill>
                <a:schemeClr val="bg1"/>
              </a:solidFill>
              <a:latin typeface="微软雅黑" pitchFamily="0" charset="0"/>
              <a:ea typeface="微软雅黑" pitchFamily="0" charset="0"/>
              <a:cs typeface="Times New Roman" pitchFamily="0" charset="0"/>
            </a:endParaRPr>
          </a:p>
        </p:txBody>
      </p:sp>
      <p:sp>
        <p:nvSpPr>
          <p:cNvPr id="13" name="矩形"/>
          <p:cNvSpPr>
            <a:spLocks/>
          </p:cNvSpPr>
          <p:nvPr/>
        </p:nvSpPr>
        <p:spPr>
          <a:xfrm rot="0">
            <a:off x="1030924" y="4446819"/>
            <a:ext cx="6290139" cy="377189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marL="0" indent="0" algn="l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900" b="1" i="0" u="none" strike="noStrike" kern="0" cap="none" spc="0" baseline="0">
                <a:solidFill>
                  <a:schemeClr val="bg1"/>
                </a:solidFill>
                <a:latin typeface="微软雅黑" pitchFamily="0" charset="0"/>
                <a:ea typeface="微软雅黑" pitchFamily="0" charset="0"/>
                <a:cs typeface="Times New Roman" pitchFamily="0" charset="0"/>
              </a:rPr>
              <a:t>报告人：</a:t>
            </a:r>
            <a:r>
              <a:rPr lang="en-US" altLang="zh-CN" sz="1900" b="1" i="0" u="none" strike="noStrike" kern="0" cap="none" spc="0" baseline="0">
                <a:solidFill>
                  <a:schemeClr val="bg1"/>
                </a:solidFill>
                <a:latin typeface="微软雅黑" pitchFamily="0" charset="0"/>
                <a:ea typeface="微软雅黑" pitchFamily="0" charset="0"/>
                <a:cs typeface="Times New Roman" pitchFamily="0" charset="0"/>
              </a:rPr>
              <a:t>XXX     XX   XXX</a:t>
            </a:r>
            <a:endParaRPr lang="zh-CN" altLang="en-US" sz="1900" b="1" i="0" u="none" strike="noStrike" kern="0" cap="none" spc="0" baseline="0">
              <a:solidFill>
                <a:schemeClr val="bg1"/>
              </a:solidFill>
              <a:latin typeface="微软雅黑" pitchFamily="0" charset="0"/>
              <a:ea typeface="微软雅黑" pitchFamily="0" charset="0"/>
              <a:cs typeface="Times New Roman" pitchFamily="0" charset="0"/>
            </a:endParaRPr>
          </a:p>
        </p:txBody>
      </p:sp>
      <p:sp>
        <p:nvSpPr>
          <p:cNvPr id="14" name="直线"/>
          <p:cNvSpPr>
            <a:spLocks/>
          </p:cNvSpPr>
          <p:nvPr/>
        </p:nvSpPr>
        <p:spPr>
          <a:xfrm rot="0">
            <a:off x="956220" y="3826295"/>
            <a:ext cx="0" cy="976140"/>
          </a:xfrm>
          <a:prstGeom prst="line"/>
          <a:noFill/>
          <a:ln w="9525" cmpd="sng" cap="flat">
            <a:solidFill>
              <a:srgbClr val="FFFFFF"/>
            </a:solidFill>
            <a:prstDash val="solid"/>
            <a:miter/>
          </a:ln>
        </p:spPr>
      </p:sp>
    </p:spTree>
    <p:extLst>
      <p:ext uri="{BB962C8B-B14F-4D97-AF65-F5344CB8AC3E}">
        <p14:creationId xmlns:p14="http://schemas.microsoft.com/office/powerpoint/2010/main" val="878843050"/>
      </p:ext>
    </p:extLst>
  </p:cSld>
  <p:clrMapOvr>
    <a:masterClrMapping/>
  </p:clrMapOvr>
</p:sld>
</file>

<file path=ppt/slides/slide2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 rot="0">
            <a:off x="-9845" y="6421"/>
            <a:ext cx="9162267" cy="957251"/>
          </a:xfrm>
          <a:prstGeom prst="rect"/>
          <a:noFill/>
          <a:ln w="9525" cmpd="sng" cap="flat">
            <a:noFill/>
            <a:prstDash val="solid"/>
            <a:miter/>
          </a:ln>
        </p:spPr>
      </p:pic>
    </p:spTree>
    <p:extLst>
      <p:ext uri="{BB962C8B-B14F-4D97-AF65-F5344CB8AC3E}">
        <p14:creationId xmlns:p14="http://schemas.microsoft.com/office/powerpoint/2010/main" val="1869289317"/>
      </p:ext>
    </p:extLst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99CC00"/>
      </a:folHlink>
    </a:clrScheme>
    <a:fontScheme name="默认设计模板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默认设计模板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</a:theme>
</file>

<file path=docProps/app.xml><?xml version="1.0" encoding="utf-8"?>
<Properties xmlns="http://schemas.openxmlformats.org/officeDocument/2006/extended-properties">
  <Template>Normal.eit</Template>
  <TotalTime>119</TotalTime>
  <Application>Yozo_Office</Application>
  <Company>Microsoft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Microsoft</dc:creator>
  <cp:lastModifiedBy>Microsoft</cp:lastModifiedBy>
  <cp:revision>1</cp:revision>
  <dcterms:created xsi:type="dcterms:W3CDTF">2018-03-21T05:51:32Z</dcterms:created>
  <dcterms:modified xsi:type="dcterms:W3CDTF">2018-03-21T07:50:38Z</dcterms:modified>
</cp:coreProperties>
</file>